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6.1279912120543489</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0.55848091789373111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0.64820220960881025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0.18071392973829159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1.8866276884314601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0.18071392973829159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0.16099945494419021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6.1137845805328874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0.69440290607844801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0.19484086846850524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2.0341109167569886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0.19484086846850612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3.5032866987070754E-2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6.1421978435758096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6.6891552443134472</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9.8038845237778283E-2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0.12247194409866324</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1.2785896534217684</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0.12247194409866324</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0.25526271329166317</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6.8583696013629911</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0.13163352150989205</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0.12314467651178695</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1.2856128840014156</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0.12314467651178784</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0.44170724156185059</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0.11135946377234696</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6.352483745539768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0.11214527629869853</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0.10565806491113605</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1.1030551494072149</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0.10565806491113605</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0.27516876919826583</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5.8212373974272023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1.1474689389657122E-2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0.35303175631894845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9.8422614210633697E-2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1.0275180745972312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9.8422614210634585E-2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8.5506861216579466E-2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7.7245302329238266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0.18729290097046825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0.16496392413445271</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1.7221998731092789</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0.16496392413445271</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0.40739712553152341</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6.3049717699603312</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0.47681069808677901</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0.15146041157588019</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1.581225125224714</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0.15146041157588019</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0.16166828832752245</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7.2682860662049293</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0.19292499694433918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0.11871568872088645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1.239374882259435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0.11871568872088645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0.42582091959126345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8.0770983333804836E-2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5.9277787611770041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1.4239202302078091E-2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0.37929374046527986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0.10574425904222462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1.1039550038596566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0.10574425904222462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0.34904205000254418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8.0450502017911063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2.9158823280078572E-2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0.34792988282957893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9.7000250026086476E-2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1.0126687950896418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9.7000250026086476E-2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0.34792988282957893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3.555434626141718E-3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8.5000183421127762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0.36374491815331211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0.11385973787635173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1.1886794470473907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0.11385973787635173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0.2763772415101009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8.6448396157693477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8.5535361806399912</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0.3006057977113219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0.12087002025160309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1.261865796611179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0.12087002025160309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8.6849112556834029E-2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8.5535361806399912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0.26491752828634008</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0.24031522499019298</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2.5088567221947011</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0.24031522499019342</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0.50652582755687181</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4.7999941985433487</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0.27874058752688136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0.14470796220887738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1.5107305155453812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0.14470796220887738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0.51905252122856815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0.40662612561871825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6.6207802266932871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7.4867760458785337</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0.47615817971620356</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0.20617139850539878</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2.1524000366005254</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0.20617139850539878</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0.7016420547826403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7.7563118257135173</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0.28392426154421013</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0.17853323960675027</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1.8638615940412144</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0.17853323960675027</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0.64038029923486306</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0.18903111656643645</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6.6000855996157561</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0.31065017777859705</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0.47661191907078226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0.13287583963554983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1.3872048410604014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0.13287583963554894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0.38045888143788353</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8.3734664921413113</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4.3437912574914028</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0.11199386506333386</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0.12556934659744501</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1.3109260943639871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0.12556934659744501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0.45040428284345779</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1.898633963693408E-2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2.9626639218288102</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1.3100098250664751</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0.12693925333527112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0.45531799688698893</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0.2617086421102961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3.2723286547682942</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0.44555996130011721</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0.48823131078457505</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0.13611523917267188</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1.4210237108590771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0.1361152391726721</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0.48823131078457482</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1.7599547641072188E-2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3.8728238671480462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7.718514146700306E-2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1.2893057229778964</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0.12349840154583802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0.44297601674148179</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0.13846614764665777</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5.4872052955997708</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0.15959658726564996</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0.13789431898517579</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1.4395970507176066</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0.13789431898517623</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0.49461268640517897</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0.10559471257976671</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5.391089340164176</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0.15722933307292308</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1.6560328129409925</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0.15862599665911503</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9.9519141106600095E-2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5.076636465439317</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5.0124261337733929</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0.38311756197516011</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0.16538199931945829</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1.7265645184967182</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0.16538199931945918</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0.59320815801882798</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0.28955646275060953</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5.3671889042006278</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8.8073360462820993E-2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0.14120323106434629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1.4741416215549932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0.1412032310643454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0.37561106255036947</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4.6576633633461579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7.9131421914926996</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0.21225065971302826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0.3304084114422654</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9.2115394803040651E-2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0.96167160228261128</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9.2115394803037987E-2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3.9426438466986014E-2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7.8440178200051687</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0.15473729516908286</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0.34663124644899668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9.6638199912469247E-2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1.0088890434681694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9.6638199912469247E-2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0.22234850083141922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7.9822665629802296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7.0361730575683996</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0.37817735406320718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0.10869925223138566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1.1348047118919755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0.10869925223138477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0.38989299597019755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0.14631759831461455</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7.0361730575683996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3.960910936530142</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0.18293106488856403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2.1900210868476582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0.20977499654052423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0.39830470115701644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3.960910936530142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5.2337988595482816</c:v>
                </c:pt>
                <c:pt idx="1">
                  <c:v>7.7563118257135173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0.1108891749600307</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0.11211503157190172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1.170464961717343</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0.1121150315719035</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0.30294799723034416</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6.961587355567918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1">
                  <c:v>7.2682860662049293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6.7848890435201676</c:v>
                </c:pt>
                <c:pt idx="1">
                  <c:v>7.4522906787786631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6.1181709295916926</c:v>
                </c:pt>
                <c:pt idx="1">
                  <c:v>6.5132728120977204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6.4684498849496457</c:v>
                </c:pt>
                <c:pt idx="1">
                  <c:v>6.961587355567918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4.4000455243160026</c:v>
                </c:pt>
                <c:pt idx="1">
                  <c:v>5.1185233711113494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5.6032107353708378</c:v>
                </c:pt>
                <c:pt idx="1">
                  <c:v>6.1421978435758096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5.1666640055315574</c:v>
                </c:pt>
                <c:pt idx="1">
                  <c:v>6.1137845805328874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5.6385969536612528</c:v>
                </c:pt>
                <c:pt idx="1">
                  <c:v>6.352483745539768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4.950700082699643</c:v>
                </c:pt>
                <c:pt idx="1">
                  <c:v>5.8212373974272023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8.0486249142052326</c:v>
                </c:pt>
                <c:pt idx="1">
                  <c:v>8.5000183421127762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0.3027345876549834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0.10962771166452967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1.1444976961388988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0.10962771166452967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0.21480713561294262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6.5132728120977204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7.5503797099629244</c:v>
                </c:pt>
                <c:pt idx="1">
                  <c:v>8.0450502017911063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6.0404529578379416</c:v>
                </c:pt>
                <c:pt idx="1">
                  <c:v>5.9277787611770041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5.7863126299077283</c:v>
                </c:pt>
                <c:pt idx="1">
                  <c:v>6.3049717699603312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8.4377908180351593</c:v>
                </c:pt>
                <c:pt idx="1">
                  <c:v>8.6448396157693477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5.6743922283696353</c:v>
                </c:pt>
                <c:pt idx="1">
                  <c:v>6.6207802266932871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3.3548613934416949</c:v>
                </c:pt>
                <c:pt idx="1">
                  <c:v>4.7999941985433487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7.8711330457537239</c:v>
                </c:pt>
                <c:pt idx="1">
                  <c:v>8.3734664921413113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4.8031124025078444</c:v>
                </c:pt>
                <c:pt idx="1">
                  <c:v>6.6000855996157561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4.6950943007863746</c:v>
                </c:pt>
                <c:pt idx="1">
                  <c:v>5.4872052955997708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2.777991491653538</c:v>
                </c:pt>
                <c:pt idx="1">
                  <c:v>2.9626639218288102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9.1293827670124728E-4</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0.3835714966090995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0.10693686547236592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1.1164056451343267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0.10693686547236592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0.32956377195216291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7.5308337257709983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3.944595126723947</c:v>
                </c:pt>
                <c:pt idx="1">
                  <c:v>3.8728238671480462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2.6601990032840042</c:v>
                </c:pt>
                <c:pt idx="1">
                  <c:v>3.2723286547682942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3.7144544881999888</c:v>
                </c:pt>
                <c:pt idx="1">
                  <c:v>5.391089340164176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5.4413697230139473</c:v>
                </c:pt>
                <c:pt idx="1">
                  <c:v>5.076636465439317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4.6099683248506036</c:v>
                </c:pt>
                <c:pt idx="1">
                  <c:v>4.6576633633461579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5.1293960184740461</c:v>
                </c:pt>
                <c:pt idx="1">
                  <c:v>5.3671889042006278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7.8369180908652334</c:v>
                </c:pt>
                <c:pt idx="1">
                  <c:v>7.9822665629802296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7.8624879129717851</c:v>
                </c:pt>
                <c:pt idx="1">
                  <c:v>7.8440178200051687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6.8624927107273281</c:v>
                </c:pt>
                <c:pt idx="1">
                  <c:v>7.0361730575683996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2.9660273499915681</c:v>
                </c:pt>
                <c:pt idx="1">
                  <c:v>3.960910936530142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3.7649749900870333E-2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1.3110933841130121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0.12558537073836895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0.18401392549700812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7.4522906787786631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0.23298122283743883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0.11988440918546628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1.2515761574555708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0.11988440918546672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0.40307127798148645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5.1185233711113494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024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TAF | Camden and Islington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024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TAF | Camden and Islington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024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TAF | Camden and Islington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024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TAF | Camden and Islington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2736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TAF | Camden and Islington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8.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71.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Camden and Islington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56530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42212868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041985453"/>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899508282"/>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67020520"/>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7132053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63705927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2282445857"/>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16826317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23083975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341487114"/>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3122191990"/>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54661558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99766122"/>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61633758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635415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600302533"/>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8005942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33245794"/>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3757824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5556023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16548462"/>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15619126"/>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740799185"/>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913124448"/>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843147827"/>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8159115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1320001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20005815"/>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90871197"/>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883275918"/>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93586769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29904161"/>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74383418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90764352"/>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4794985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765568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97300093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614657360"/>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6906721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199309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2158342984"/>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3416308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46646704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58953228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014525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866686919"/>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44009236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16886830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9063843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03850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882060367"/>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491326099"/>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752810413"/>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4255291939"/>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421371326"/>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56429074"/>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203622364"/>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988581784"/>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888748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540493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286797868"/>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00222169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959106377"/>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0884242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025285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660210003"/>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7055493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784498765"/>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0485322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8967271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2624988"/>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8778978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8814166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307335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5180075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2237276"/>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TAF Camden and Islington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92398913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94982834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43464744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77733233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00433660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50281639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418287478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72935562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28216731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05326870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2636789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46566110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6630985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96102085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333554240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402584514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8499851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2393389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11570440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26138083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76403373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32667534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77573468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96682584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255588039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42147248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87341482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20736945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42588177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78030085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67553654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67220107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16342762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90830877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35979768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14350558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164971938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08803517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20784493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8198646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392091798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61197676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22463931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7526937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57197340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860044221"/>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80126699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9417180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10455230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63122713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24014232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0359539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29010032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50567539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415672019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77643052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38676701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49150970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12900152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43085949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619430568"/>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41034422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TAF Camden and Islington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8246838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10681397"/>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Q33_1. In the last 12 months, did your NHS mental health team give you any help or advice with finding support for…Joining a group or taking part in an activity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92199478"/>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Thinking about the last time you contacted this person or team, how do you feel about the length of time it took you to get through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TAF Camden and Islington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9598</Words>
  <Application>Microsoft Office PowerPoint</Application>
  <PresentationFormat>Widescreen</PresentationFormat>
  <Paragraphs>1087</Paragraphs>
  <Slides>85</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Camden and Islington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2025-03-22T02:52:25Z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